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56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240960"/>
        <c:axId val="73242880"/>
      </c:barChart>
      <c:catAx>
        <c:axId val="732409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242880"/>
        <c:crosses val="autoZero"/>
        <c:auto val="1"/>
        <c:lblAlgn val="ctr"/>
        <c:lblOffset val="100"/>
        <c:noMultiLvlLbl val="0"/>
      </c:catAx>
      <c:valAx>
        <c:axId val="73242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732409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049024"/>
        <c:axId val="74050944"/>
      </c:barChart>
      <c:catAx>
        <c:axId val="7404902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4050944"/>
        <c:crosses val="autoZero"/>
        <c:auto val="1"/>
        <c:lblAlgn val="ctr"/>
        <c:lblOffset val="100"/>
        <c:noMultiLvlLbl val="0"/>
      </c:catAx>
      <c:valAx>
        <c:axId val="740509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4049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4101504"/>
        <c:axId val="74103040"/>
      </c:barChart>
      <c:catAx>
        <c:axId val="74101504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74103040"/>
        <c:crosses val="autoZero"/>
        <c:auto val="1"/>
        <c:lblAlgn val="ctr"/>
        <c:lblOffset val="100"/>
        <c:noMultiLvlLbl val="0"/>
      </c:catAx>
      <c:valAx>
        <c:axId val="74103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410150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74116480"/>
        <c:axId val="74130560"/>
      </c:barChart>
      <c:catAx>
        <c:axId val="74116480"/>
        <c:scaling>
          <c:orientation val="minMax"/>
        </c:scaling>
        <c:delete val="0"/>
        <c:axPos val="b"/>
        <c:majorTickMark val="none"/>
        <c:minorTickMark val="none"/>
        <c:tickLblPos val="nextTo"/>
        <c:crossAx val="74130560"/>
        <c:crosses val="autoZero"/>
        <c:auto val="1"/>
        <c:lblAlgn val="ctr"/>
        <c:lblOffset val="100"/>
        <c:noMultiLvlLbl val="0"/>
      </c:catAx>
      <c:valAx>
        <c:axId val="74130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741164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2429312"/>
        <c:axId val="99655040"/>
      </c:barChart>
      <c:catAx>
        <c:axId val="924293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99655040"/>
        <c:crosses val="autoZero"/>
        <c:auto val="1"/>
        <c:lblAlgn val="ctr"/>
        <c:lblOffset val="100"/>
        <c:noMultiLvlLbl val="0"/>
      </c:catAx>
      <c:valAx>
        <c:axId val="99655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924293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483584"/>
        <c:axId val="74798208"/>
      </c:barChart>
      <c:catAx>
        <c:axId val="7448358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4798208"/>
        <c:crosses val="autoZero"/>
        <c:auto val="1"/>
        <c:lblAlgn val="ctr"/>
        <c:lblOffset val="100"/>
        <c:noMultiLvlLbl val="0"/>
      </c:catAx>
      <c:valAx>
        <c:axId val="747982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44835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828096"/>
        <c:axId val="77831168"/>
      </c:barChart>
      <c:catAx>
        <c:axId val="7782809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831168"/>
        <c:crosses val="autoZero"/>
        <c:auto val="1"/>
        <c:lblAlgn val="ctr"/>
        <c:lblOffset val="100"/>
        <c:noMultiLvlLbl val="0"/>
      </c:catAx>
      <c:valAx>
        <c:axId val="778311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78280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816192"/>
        <c:axId val="77818112"/>
      </c:barChart>
      <c:catAx>
        <c:axId val="7781619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7818112"/>
        <c:crosses val="autoZero"/>
        <c:auto val="1"/>
        <c:lblAlgn val="ctr"/>
        <c:lblOffset val="100"/>
        <c:noMultiLvlLbl val="0"/>
      </c:catAx>
      <c:valAx>
        <c:axId val="77818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78161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403008"/>
        <c:axId val="73405184"/>
      </c:barChart>
      <c:catAx>
        <c:axId val="7340300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405184"/>
        <c:crosses val="autoZero"/>
        <c:auto val="1"/>
        <c:lblAlgn val="ctr"/>
        <c:lblOffset val="100"/>
        <c:noMultiLvlLbl val="0"/>
      </c:catAx>
      <c:valAx>
        <c:axId val="73405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4030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442432"/>
        <c:axId val="73444352"/>
      </c:barChart>
      <c:catAx>
        <c:axId val="734424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444352"/>
        <c:crosses val="autoZero"/>
        <c:auto val="1"/>
        <c:lblAlgn val="ctr"/>
        <c:lblOffset val="100"/>
        <c:noMultiLvlLbl val="0"/>
      </c:catAx>
      <c:valAx>
        <c:axId val="73444352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4424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391168"/>
        <c:axId val="73561600"/>
      </c:barChart>
      <c:catAx>
        <c:axId val="383911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73561600"/>
        <c:crosses val="autoZero"/>
        <c:auto val="1"/>
        <c:lblAlgn val="ctr"/>
        <c:lblOffset val="100"/>
        <c:noMultiLvlLbl val="0"/>
      </c:catAx>
      <c:valAx>
        <c:axId val="73561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3911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594752"/>
        <c:axId val="73613312"/>
      </c:barChart>
      <c:catAx>
        <c:axId val="7359475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613312"/>
        <c:crosses val="autoZero"/>
        <c:auto val="1"/>
        <c:lblAlgn val="ctr"/>
        <c:lblOffset val="100"/>
        <c:noMultiLvlLbl val="0"/>
      </c:catAx>
      <c:valAx>
        <c:axId val="73613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35947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642368"/>
        <c:axId val="73644288"/>
      </c:barChart>
      <c:catAx>
        <c:axId val="73642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3644288"/>
        <c:crosses val="autoZero"/>
        <c:auto val="1"/>
        <c:lblAlgn val="ctr"/>
        <c:lblOffset val="100"/>
        <c:noMultiLvlLbl val="0"/>
      </c:catAx>
      <c:valAx>
        <c:axId val="73644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3642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939584"/>
        <c:axId val="73945856"/>
      </c:barChart>
      <c:catAx>
        <c:axId val="7393958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3945856"/>
        <c:crosses val="autoZero"/>
        <c:auto val="1"/>
        <c:lblAlgn val="ctr"/>
        <c:lblOffset val="100"/>
        <c:noMultiLvlLbl val="0"/>
      </c:catAx>
      <c:valAx>
        <c:axId val="739458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3939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982720"/>
        <c:axId val="73984640"/>
      </c:barChart>
      <c:catAx>
        <c:axId val="739827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984640"/>
        <c:crosses val="autoZero"/>
        <c:auto val="1"/>
        <c:lblAlgn val="ctr"/>
        <c:lblOffset val="100"/>
        <c:noMultiLvlLbl val="0"/>
      </c:catAx>
      <c:valAx>
        <c:axId val="73984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3982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001408"/>
        <c:axId val="74015872"/>
      </c:barChart>
      <c:catAx>
        <c:axId val="7400140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4015872"/>
        <c:crosses val="autoZero"/>
        <c:auto val="1"/>
        <c:lblAlgn val="ctr"/>
        <c:lblOffset val="100"/>
        <c:noMultiLvlLbl val="0"/>
      </c:catAx>
      <c:valAx>
        <c:axId val="740158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4001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28478</TotalTime>
  <Words>135</Words>
  <Application>Microsoft Office PowerPoint</Application>
  <PresentationFormat>Custom</PresentationFormat>
  <Paragraphs>33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95</cp:revision>
  <dcterms:created xsi:type="dcterms:W3CDTF">2015-07-06T15:24:42Z</dcterms:created>
  <dcterms:modified xsi:type="dcterms:W3CDTF">2015-08-10T18:22:06Z</dcterms:modified>
</cp:coreProperties>
</file>